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9939338" cy="143684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406B1-33BC-43EF-A6E7-61FA5EC257B8}" type="datetimeFigureOut">
              <a:rPr lang="en-AU" smtClean="0"/>
              <a:t>12/08/2015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B00D2-595F-4F39-9CD9-FC720A829A2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81118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406B1-33BC-43EF-A6E7-61FA5EC257B8}" type="datetimeFigureOut">
              <a:rPr lang="en-AU" smtClean="0"/>
              <a:t>12/08/2015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B00D2-595F-4F39-9CD9-FC720A829A2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69319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406B1-33BC-43EF-A6E7-61FA5EC257B8}" type="datetimeFigureOut">
              <a:rPr lang="en-AU" smtClean="0"/>
              <a:t>12/08/2015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B00D2-595F-4F39-9CD9-FC720A829A2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81799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406B1-33BC-43EF-A6E7-61FA5EC257B8}" type="datetimeFigureOut">
              <a:rPr lang="en-AU" smtClean="0"/>
              <a:t>12/08/2015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B00D2-595F-4F39-9CD9-FC720A829A2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11469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406B1-33BC-43EF-A6E7-61FA5EC257B8}" type="datetimeFigureOut">
              <a:rPr lang="en-AU" smtClean="0"/>
              <a:t>12/08/2015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B00D2-595F-4F39-9CD9-FC720A829A2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47597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406B1-33BC-43EF-A6E7-61FA5EC257B8}" type="datetimeFigureOut">
              <a:rPr lang="en-AU" smtClean="0"/>
              <a:t>12/08/2015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B00D2-595F-4F39-9CD9-FC720A829A2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87676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406B1-33BC-43EF-A6E7-61FA5EC257B8}" type="datetimeFigureOut">
              <a:rPr lang="en-AU" smtClean="0"/>
              <a:t>12/08/2015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B00D2-595F-4F39-9CD9-FC720A829A2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25030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406B1-33BC-43EF-A6E7-61FA5EC257B8}" type="datetimeFigureOut">
              <a:rPr lang="en-AU" smtClean="0"/>
              <a:t>12/08/2015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B00D2-595F-4F39-9CD9-FC720A829A2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32154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406B1-33BC-43EF-A6E7-61FA5EC257B8}" type="datetimeFigureOut">
              <a:rPr lang="en-AU" smtClean="0"/>
              <a:t>12/08/2015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B00D2-595F-4F39-9CD9-FC720A829A2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72757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406B1-33BC-43EF-A6E7-61FA5EC257B8}" type="datetimeFigureOut">
              <a:rPr lang="en-AU" smtClean="0"/>
              <a:t>12/08/2015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B00D2-595F-4F39-9CD9-FC720A829A2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75047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406B1-33BC-43EF-A6E7-61FA5EC257B8}" type="datetimeFigureOut">
              <a:rPr lang="en-AU" smtClean="0"/>
              <a:t>12/08/2015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B00D2-595F-4F39-9CD9-FC720A829A2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24464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406B1-33BC-43EF-A6E7-61FA5EC257B8}" type="datetimeFigureOut">
              <a:rPr lang="en-AU" smtClean="0"/>
              <a:t>12/08/2015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B00D2-595F-4F39-9CD9-FC720A829A2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96691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9" t="3674" r="3464" b="2249"/>
          <a:stretch/>
        </p:blipFill>
        <p:spPr bwMode="auto">
          <a:xfrm rot="10800000">
            <a:off x="0" y="188637"/>
            <a:ext cx="9064423" cy="6526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2217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8" t="1486" r="7135" b="6446"/>
          <a:stretch/>
        </p:blipFill>
        <p:spPr bwMode="auto">
          <a:xfrm rot="5400000">
            <a:off x="1522156" y="-1218132"/>
            <a:ext cx="6120681" cy="9123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77805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RIDBC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RIDBC</dc:creator>
  <cp:lastModifiedBy>RIDBC</cp:lastModifiedBy>
  <cp:revision>2</cp:revision>
  <cp:lastPrinted>2015-08-12T00:42:04Z</cp:lastPrinted>
  <dcterms:created xsi:type="dcterms:W3CDTF">2015-08-12T00:39:40Z</dcterms:created>
  <dcterms:modified xsi:type="dcterms:W3CDTF">2015-08-12T00:58:04Z</dcterms:modified>
</cp:coreProperties>
</file>